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AB07160-C254-469C-9F96-30775BE44B3A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424CFD3-F971-42FF-9122-4DF0709DD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7772400" cy="914399"/>
          </a:xfrm>
        </p:spPr>
        <p:txBody>
          <a:bodyPr/>
          <a:lstStyle/>
          <a:p>
            <a:r>
              <a:rPr lang="en-US" dirty="0" smtClean="0"/>
              <a:t>Palm Bay Plays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791200"/>
            <a:ext cx="6400800" cy="685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Bill Madden Park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madden_par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219200"/>
            <a:ext cx="5715000" cy="4286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Geocaching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Space Coast </a:t>
            </a:r>
            <a:r>
              <a:rPr lang="en-US" dirty="0" err="1" smtClean="0"/>
              <a:t>Geocachers</a:t>
            </a:r>
            <a:r>
              <a:rPr lang="en-US" dirty="0" smtClean="0"/>
              <a:t> Association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From 9-12</a:t>
            </a:r>
            <a:endParaRPr lang="en-US" dirty="0"/>
          </a:p>
        </p:txBody>
      </p:sp>
      <p:pic>
        <p:nvPicPr>
          <p:cNvPr id="5" name="Content Placeholder 4" descr="Geocaching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53000" y="2209800"/>
            <a:ext cx="3505200" cy="298972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Lunch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Hot Dogs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Water</a:t>
            </a:r>
          </a:p>
          <a:p>
            <a:endParaRPr lang="en-US" dirty="0"/>
          </a:p>
          <a:p>
            <a:r>
              <a:rPr lang="en-US" dirty="0" smtClean="0"/>
              <a:t>Clown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5" name="Content Placeholder 4" descr="Hot dog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505200" y="4191000"/>
            <a:ext cx="4038600" cy="2283645"/>
          </a:xfrm>
        </p:spPr>
      </p:pic>
      <p:pic>
        <p:nvPicPr>
          <p:cNvPr id="6" name="Picture 5" descr="bottled-wa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1600200"/>
            <a:ext cx="1981200" cy="2534919"/>
          </a:xfrm>
          <a:prstGeom prst="rect">
            <a:avLst/>
          </a:prstGeom>
        </p:spPr>
      </p:pic>
      <p:pic>
        <p:nvPicPr>
          <p:cNvPr id="7" name="Picture 6" descr="clow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0" y="1600200"/>
            <a:ext cx="2247900" cy="25537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Dance Factory of </a:t>
            </a:r>
            <a:r>
              <a:rPr lang="en-US" dirty="0" smtClean="0"/>
              <a:t>Brevard</a:t>
            </a:r>
          </a:p>
          <a:p>
            <a:endParaRPr lang="en-US" dirty="0" smtClean="0"/>
          </a:p>
          <a:p>
            <a:r>
              <a:rPr lang="en-US" dirty="0" smtClean="0"/>
              <a:t>Dance demonstration</a:t>
            </a:r>
            <a:endParaRPr lang="en-US" dirty="0"/>
          </a:p>
        </p:txBody>
      </p:sp>
      <p:pic>
        <p:nvPicPr>
          <p:cNvPr id="7" name="Content Placeholder 6" descr="dancer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38750" y="2904331"/>
            <a:ext cx="2857500" cy="2362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Bounce </a:t>
            </a:r>
            <a:r>
              <a:rPr lang="en-US" dirty="0" smtClean="0"/>
              <a:t>House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Bounce </a:t>
            </a:r>
            <a:r>
              <a:rPr lang="en-US" dirty="0" smtClean="0"/>
              <a:t>House all </a:t>
            </a:r>
            <a:r>
              <a:rPr lang="en-US" dirty="0" smtClean="0"/>
              <a:t>day</a:t>
            </a:r>
          </a:p>
          <a:p>
            <a:endParaRPr lang="en-US" dirty="0" smtClean="0"/>
          </a:p>
          <a:p>
            <a:r>
              <a:rPr lang="en-US" dirty="0" smtClean="0"/>
              <a:t>Information table</a:t>
            </a:r>
            <a:endParaRPr lang="en-US" dirty="0" smtClean="0"/>
          </a:p>
        </p:txBody>
      </p:sp>
      <p:pic>
        <p:nvPicPr>
          <p:cNvPr id="5" name="Content Placeholder 4" descr="bounce house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24400" y="2819400"/>
            <a:ext cx="4038600" cy="241013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Crafts and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Coloring</a:t>
            </a:r>
          </a:p>
          <a:p>
            <a:endParaRPr lang="en-US" dirty="0" smtClean="0"/>
          </a:p>
          <a:p>
            <a:r>
              <a:rPr lang="en-US" dirty="0" smtClean="0"/>
              <a:t>Claw Machine</a:t>
            </a:r>
          </a:p>
          <a:p>
            <a:endParaRPr lang="en-US" dirty="0" smtClean="0"/>
          </a:p>
          <a:p>
            <a:r>
              <a:rPr lang="en-US" dirty="0" smtClean="0"/>
              <a:t>Chalk</a:t>
            </a:r>
          </a:p>
          <a:p>
            <a:endParaRPr lang="en-US" dirty="0" smtClean="0"/>
          </a:p>
          <a:p>
            <a:r>
              <a:rPr lang="en-US" dirty="0" smtClean="0"/>
              <a:t>Bean Bags</a:t>
            </a:r>
          </a:p>
          <a:p>
            <a:endParaRPr lang="en-US" dirty="0" smtClean="0"/>
          </a:p>
          <a:p>
            <a:r>
              <a:rPr lang="en-US" dirty="0" smtClean="0"/>
              <a:t>Music</a:t>
            </a:r>
          </a:p>
        </p:txBody>
      </p:sp>
      <p:pic>
        <p:nvPicPr>
          <p:cNvPr id="5" name="Content Placeholder 4" descr="cornhole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86400" y="1828800"/>
            <a:ext cx="2971800" cy="2228850"/>
          </a:xfrm>
        </p:spPr>
      </p:pic>
      <p:pic>
        <p:nvPicPr>
          <p:cNvPr id="6" name="Picture 5" descr="musi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4419600"/>
            <a:ext cx="205740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80</TotalTime>
  <Words>44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Palm Bay Plays</vt:lpstr>
      <vt:lpstr>Geocaching</vt:lpstr>
      <vt:lpstr>Lunch Activities</vt:lpstr>
      <vt:lpstr>Dance </vt:lpstr>
      <vt:lpstr>Bounce House</vt:lpstr>
      <vt:lpstr>Crafts and Games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Palm Bay Plays</dc:title>
  <dc:creator>Chris_2</dc:creator>
  <cp:lastModifiedBy>Chris_2</cp:lastModifiedBy>
  <cp:revision>10</cp:revision>
  <dcterms:created xsi:type="dcterms:W3CDTF">2010-03-02T14:00:55Z</dcterms:created>
  <dcterms:modified xsi:type="dcterms:W3CDTF">2010-03-02T15:57:43Z</dcterms:modified>
</cp:coreProperties>
</file>